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5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C69C6-2C44-7553-D330-F146AD3126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D781C3-471F-B035-F7A2-289B857028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44A878-4C37-C084-E895-69048D5E0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FEC42-AD7E-4CB1-9CCB-B7154A5B0F41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779CFE-79F0-B1C0-4C17-C6EB231FEF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3691D2-22A6-87D0-BA29-2DF1A769FD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B080D-0185-4329-9D44-0F6BC8403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957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FF43C3-28B5-FB26-49BD-8761A1FB6F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92469FF-C00E-1AE0-EE36-F10D6BE3A9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C2677D-643A-8F4B-35F2-C50B026207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FEC42-AD7E-4CB1-9CCB-B7154A5B0F41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D63E5F-4622-C3F5-F04F-DCE3F94BFE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A7DB64-F67B-2C74-6C08-CE6D05B4C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B080D-0185-4329-9D44-0F6BC8403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158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519487D-5E3A-8846-D8DD-73DE2F5897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0BCEAC-8ED5-5D24-4680-5719FA8A4B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08E6D3-069B-F374-5F5B-3C64CE43CF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FEC42-AD7E-4CB1-9CCB-B7154A5B0F41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723B4F-4F62-14F1-E9CB-A2DDBD76E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546D70-F9D1-B7D8-0776-9E887DACB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B080D-0185-4329-9D44-0F6BC8403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285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0FC420-E645-9BDD-DB2F-52CB6CFC2B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D15C5E-A9B1-5A63-58ED-78D00D6BD3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07B39C-7F32-7040-AAC1-10411740A9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FEC42-AD7E-4CB1-9CCB-B7154A5B0F41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8F07A2-3836-3361-A088-920F6BD051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A818D4-8514-8EB0-45FE-8C35FA2C1B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B080D-0185-4329-9D44-0F6BC8403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220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76B2BE-0C65-A95E-3A85-A4BD26A09B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627680-ED46-C7BA-246B-DBFF2C6E09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52F263-0C55-6F45-947C-D70E86D1F2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FEC42-AD7E-4CB1-9CCB-B7154A5B0F41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D714E-036B-E141-C780-71EE08B7D0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8DC26F-25C0-2D60-E9B3-40C00601AC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B080D-0185-4329-9D44-0F6BC8403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090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2924F-8757-3B1B-0AF5-865A092BC0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6F1933-AA75-4A8E-44B0-0A9816DD2D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A0A89D-EE46-59EB-EE6A-9128249355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093B52-D89D-EB11-E8CE-AE9BFF1400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FEC42-AD7E-4CB1-9CCB-B7154A5B0F41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ED7B8C-8B3E-36C3-B5FD-423A9651B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206E9B-953B-3FC6-717A-6CE7325704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B080D-0185-4329-9D44-0F6BC8403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574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EC2DA-8CF7-BC71-AF80-1E788B0C01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09B4B4-CCA4-EEED-06AD-6CAA9CE275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83F809-B00D-1E58-E1EA-7B705E266A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0FCDF11-350E-3C37-D81E-492696E6A0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33D1CC-42A8-A9F5-02CF-4B8BBAD695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6B4E0FD-9E3D-69EA-0434-7B092B085B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FEC42-AD7E-4CB1-9CCB-B7154A5B0F41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A74743A-BDDB-87D1-F8A7-2B432ECD9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7722387-B568-4807-A7FF-0C97C3EB05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B080D-0185-4329-9D44-0F6BC8403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521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397AE4-0DE8-EBAB-011B-592C049F6B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2D77E60-66EA-3FDE-FCBB-63FA1AC5F3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FEC42-AD7E-4CB1-9CCB-B7154A5B0F41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DB3BDCF-FBD9-EDD6-B2B1-B21FDA3C58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2D6881-C2F3-CD5A-9B6A-088C945FE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B080D-0185-4329-9D44-0F6BC8403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630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BE69E9-42E8-ABC8-0630-F04AE09A2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FEC42-AD7E-4CB1-9CCB-B7154A5B0F41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5FF0191-B938-4E76-735E-0790565E22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EED24B-A60F-83FC-E984-E102E0EB4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B080D-0185-4329-9D44-0F6BC8403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417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C01E00-8E7E-3925-44A4-7685F4040D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92FE12-294A-ED01-F609-7595710537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B3A22F-1ED5-58E2-0C43-62FA790604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EB41AC-F0E2-1C28-B6DD-3E8578BB4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FEC42-AD7E-4CB1-9CCB-B7154A5B0F41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997213-639E-CA8A-6F80-6C457A2495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15B7A9-270D-8075-8975-EA396A480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B080D-0185-4329-9D44-0F6BC8403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24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D2AFE0-CEAB-8859-154A-D451B3B2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C6F95EF-37CA-73C5-1F1B-9A6789134F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5D7206-22B1-E9ED-16C0-6CA87D7FEB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F4604D-22B7-8F77-6335-19D28820FE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FEC42-AD7E-4CB1-9CCB-B7154A5B0F41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76412F-9897-DA06-29B2-2440C7590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FD24CF-B537-1791-99DC-B11AAAB0D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B080D-0185-4329-9D44-0F6BC8403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745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95B6785-2840-E197-F59E-5D0C799019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866864-45AA-5BC9-0D44-5D3A803591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B9E8D1-5B2D-84AF-0487-44E85D8B54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42FEC42-AD7E-4CB1-9CCB-B7154A5B0F41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5BC437-A390-3360-8964-EA03C72A6D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A2C79F-6F45-4F87-E9E0-8E3BCEF9C1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59B080D-0185-4329-9D44-0F6BC8403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01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Group 31">
            <a:extLst>
              <a:ext uri="{FF2B5EF4-FFF2-40B4-BE49-F238E27FC236}">
                <a16:creationId xmlns:a16="http://schemas.microsoft.com/office/drawing/2014/main" id="{8BC79B28-9E9B-0F1C-5403-DA9F2F3D951B}"/>
              </a:ext>
            </a:extLst>
          </p:cNvPr>
          <p:cNvGrpSpPr/>
          <p:nvPr/>
        </p:nvGrpSpPr>
        <p:grpSpPr>
          <a:xfrm>
            <a:off x="97272" y="5368"/>
            <a:ext cx="11926432" cy="6852632"/>
            <a:chOff x="97272" y="5368"/>
            <a:chExt cx="11926432" cy="6852632"/>
          </a:xfrm>
        </p:grpSpPr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8069F719-87CB-35FA-CCEC-E643662EDBFB}"/>
                </a:ext>
              </a:extLst>
            </p:cNvPr>
            <p:cNvGrpSpPr/>
            <p:nvPr/>
          </p:nvGrpSpPr>
          <p:grpSpPr>
            <a:xfrm>
              <a:off x="1216242" y="5368"/>
              <a:ext cx="7561046" cy="6852632"/>
              <a:chOff x="1216242" y="5368"/>
              <a:chExt cx="7561046" cy="6852632"/>
            </a:xfrm>
          </p:grpSpPr>
          <p:pic>
            <p:nvPicPr>
              <p:cNvPr id="8" name="Picture 7">
                <a:extLst>
                  <a:ext uri="{FF2B5EF4-FFF2-40B4-BE49-F238E27FC236}">
                    <a16:creationId xmlns:a16="http://schemas.microsoft.com/office/drawing/2014/main" id="{A6BC0304-E332-D7FF-DFE4-4D0F7B78D32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216242" y="5368"/>
                <a:ext cx="7561046" cy="6852632"/>
              </a:xfrm>
              <a:prstGeom prst="rect">
                <a:avLst/>
              </a:prstGeom>
            </p:spPr>
          </p:pic>
          <p:grpSp>
            <p:nvGrpSpPr>
              <p:cNvPr id="24" name="Group 23">
                <a:extLst>
                  <a:ext uri="{FF2B5EF4-FFF2-40B4-BE49-F238E27FC236}">
                    <a16:creationId xmlns:a16="http://schemas.microsoft.com/office/drawing/2014/main" id="{85529D0B-3507-94A1-4A60-728D89750CB5}"/>
                  </a:ext>
                </a:extLst>
              </p:cNvPr>
              <p:cNvGrpSpPr/>
              <p:nvPr/>
            </p:nvGrpSpPr>
            <p:grpSpPr>
              <a:xfrm>
                <a:off x="2383747" y="602359"/>
                <a:ext cx="1529806" cy="5341071"/>
                <a:chOff x="2383747" y="602359"/>
                <a:chExt cx="1529806" cy="5341071"/>
              </a:xfrm>
            </p:grpSpPr>
            <p:grpSp>
              <p:nvGrpSpPr>
                <p:cNvPr id="19" name="Group 18">
                  <a:extLst>
                    <a:ext uri="{FF2B5EF4-FFF2-40B4-BE49-F238E27FC236}">
                      <a16:creationId xmlns:a16="http://schemas.microsoft.com/office/drawing/2014/main" id="{EBBF7F1F-12D6-2839-EAAE-DAF64D6354CE}"/>
                    </a:ext>
                  </a:extLst>
                </p:cNvPr>
                <p:cNvGrpSpPr/>
                <p:nvPr/>
              </p:nvGrpSpPr>
              <p:grpSpPr>
                <a:xfrm>
                  <a:off x="2386702" y="602359"/>
                  <a:ext cx="1526851" cy="4091183"/>
                  <a:chOff x="2386702" y="602359"/>
                  <a:chExt cx="1526851" cy="4091183"/>
                </a:xfrm>
              </p:grpSpPr>
              <p:pic>
                <p:nvPicPr>
                  <p:cNvPr id="15" name="Picture 14">
                    <a:extLst>
                      <a:ext uri="{FF2B5EF4-FFF2-40B4-BE49-F238E27FC236}">
                        <a16:creationId xmlns:a16="http://schemas.microsoft.com/office/drawing/2014/main" id="{F13815EA-6903-2258-AFC2-1A639F423DEF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/>
                  <a:stretch>
                    <a:fillRect/>
                  </a:stretch>
                </p:blipFill>
                <p:spPr>
                  <a:xfrm>
                    <a:off x="2386702" y="602359"/>
                    <a:ext cx="773746" cy="601002"/>
                  </a:xfrm>
                  <a:prstGeom prst="rect">
                    <a:avLst/>
                  </a:prstGeom>
                </p:spPr>
              </p:pic>
              <p:pic>
                <p:nvPicPr>
                  <p:cNvPr id="16" name="Picture 15">
                    <a:extLst>
                      <a:ext uri="{FF2B5EF4-FFF2-40B4-BE49-F238E27FC236}">
                        <a16:creationId xmlns:a16="http://schemas.microsoft.com/office/drawing/2014/main" id="{803A4DD4-18E2-DBBE-2946-79E9E10B1CC5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4"/>
                  <a:stretch>
                    <a:fillRect/>
                  </a:stretch>
                </p:blipFill>
                <p:spPr>
                  <a:xfrm>
                    <a:off x="3023653" y="1705188"/>
                    <a:ext cx="719763" cy="601002"/>
                  </a:xfrm>
                  <a:prstGeom prst="rect">
                    <a:avLst/>
                  </a:prstGeom>
                </p:spPr>
              </p:pic>
              <p:pic>
                <p:nvPicPr>
                  <p:cNvPr id="17" name="Picture 16">
                    <a:extLst>
                      <a:ext uri="{FF2B5EF4-FFF2-40B4-BE49-F238E27FC236}">
                        <a16:creationId xmlns:a16="http://schemas.microsoft.com/office/drawing/2014/main" id="{AF943CF7-6323-BB0D-9245-DF825BA942E4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5"/>
                  <a:stretch>
                    <a:fillRect/>
                  </a:stretch>
                </p:blipFill>
                <p:spPr>
                  <a:xfrm>
                    <a:off x="3217702" y="2928678"/>
                    <a:ext cx="695851" cy="544579"/>
                  </a:xfrm>
                  <a:prstGeom prst="rect">
                    <a:avLst/>
                  </a:prstGeom>
                </p:spPr>
              </p:pic>
              <p:pic>
                <p:nvPicPr>
                  <p:cNvPr id="18" name="Picture 17">
                    <a:extLst>
                      <a:ext uri="{FF2B5EF4-FFF2-40B4-BE49-F238E27FC236}">
                        <a16:creationId xmlns:a16="http://schemas.microsoft.com/office/drawing/2014/main" id="{B09089AB-CAD8-50C4-EC63-4FD5122AD9AD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6"/>
                  <a:stretch>
                    <a:fillRect/>
                  </a:stretch>
                </p:blipFill>
                <p:spPr>
                  <a:xfrm>
                    <a:off x="3047565" y="4146319"/>
                    <a:ext cx="695851" cy="547223"/>
                  </a:xfrm>
                  <a:prstGeom prst="rect">
                    <a:avLst/>
                  </a:prstGeom>
                </p:spPr>
              </p:pic>
            </p:grpSp>
            <p:pic>
              <p:nvPicPr>
                <p:cNvPr id="23" name="Picture 22">
                  <a:extLst>
                    <a:ext uri="{FF2B5EF4-FFF2-40B4-BE49-F238E27FC236}">
                      <a16:creationId xmlns:a16="http://schemas.microsoft.com/office/drawing/2014/main" id="{D33AECBC-B912-FAEE-A7A6-07F72568929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2383747" y="5171905"/>
                  <a:ext cx="847725" cy="771525"/>
                </a:xfrm>
                <a:prstGeom prst="rect">
                  <a:avLst/>
                </a:prstGeom>
              </p:spPr>
            </p:pic>
          </p:grpSp>
        </p:grpSp>
        <p:pic>
          <p:nvPicPr>
            <p:cNvPr id="27" name="Picture 26">
              <a:extLst>
                <a:ext uri="{FF2B5EF4-FFF2-40B4-BE49-F238E27FC236}">
                  <a16:creationId xmlns:a16="http://schemas.microsoft.com/office/drawing/2014/main" id="{13FC21F5-569C-3AA0-9BAF-77678600521B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10878453" y="121529"/>
              <a:ext cx="1041779" cy="765040"/>
            </a:xfrm>
            <a:prstGeom prst="rect">
              <a:avLst/>
            </a:prstGeom>
          </p:spPr>
        </p:pic>
        <p:pic>
          <p:nvPicPr>
            <p:cNvPr id="28" name="Picture 27">
              <a:extLst>
                <a:ext uri="{FF2B5EF4-FFF2-40B4-BE49-F238E27FC236}">
                  <a16:creationId xmlns:a16="http://schemas.microsoft.com/office/drawing/2014/main" id="{064ED531-8A80-4FFE-EB30-B57689FF1840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97272" y="67798"/>
              <a:ext cx="1047946" cy="969284"/>
            </a:xfrm>
            <a:prstGeom prst="rect">
              <a:avLst/>
            </a:prstGeom>
          </p:spPr>
        </p:pic>
        <p:pic>
          <p:nvPicPr>
            <p:cNvPr id="29" name="Picture 28">
              <a:extLst>
                <a:ext uri="{FF2B5EF4-FFF2-40B4-BE49-F238E27FC236}">
                  <a16:creationId xmlns:a16="http://schemas.microsoft.com/office/drawing/2014/main" id="{C66FE27B-3010-8DF6-8FE2-3427DD167DF6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10975758" y="1056160"/>
              <a:ext cx="1047946" cy="984047"/>
            </a:xfrm>
            <a:prstGeom prst="ellipse">
              <a:avLst/>
            </a:prstGeom>
            <a:ln w="28575" cap="rnd">
              <a:solidFill>
                <a:srgbClr val="92D050"/>
              </a:solidFill>
            </a:ln>
            <a:effectLst>
              <a:outerShdw blurRad="381000" dist="292100" dir="5400000" sx="-80000" sy="-18000" rotWithShape="0">
                <a:srgbClr val="000000">
                  <a:alpha val="22000"/>
                </a:srgbClr>
              </a:outerShdw>
            </a:effectLst>
            <a:scene3d>
              <a:camera prst="orthographicFront"/>
              <a:lightRig rig="contrasting" dir="t">
                <a:rot lat="0" lon="0" rev="3000000"/>
              </a:lightRig>
            </a:scene3d>
            <a:sp3d contourW="7620">
              <a:bevelT w="95250" h="31750"/>
              <a:contourClr>
                <a:srgbClr val="333333"/>
              </a:contourClr>
            </a:sp3d>
          </p:spPr>
        </p:pic>
        <p:pic>
          <p:nvPicPr>
            <p:cNvPr id="30" name="Picture 29">
              <a:extLst>
                <a:ext uri="{FF2B5EF4-FFF2-40B4-BE49-F238E27FC236}">
                  <a16:creationId xmlns:a16="http://schemas.microsoft.com/office/drawing/2014/main" id="{82279186-E31A-F5E1-AC0D-7D9F05DDB4F8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10961392" y="2697279"/>
              <a:ext cx="1047047" cy="984047"/>
            </a:xfrm>
            <a:prstGeom prst="ellipse">
              <a:avLst/>
            </a:prstGeom>
            <a:ln w="28575" cap="rnd">
              <a:solidFill>
                <a:srgbClr val="92D050"/>
              </a:solidFill>
            </a:ln>
            <a:effectLst>
              <a:outerShdw blurRad="381000" dist="292100" dir="5400000" sx="-80000" sy="-18000" rotWithShape="0">
                <a:srgbClr val="000000">
                  <a:alpha val="22000"/>
                </a:srgbClr>
              </a:outerShdw>
            </a:effectLst>
            <a:scene3d>
              <a:camera prst="orthographicFront"/>
              <a:lightRig rig="contrasting" dir="t">
                <a:rot lat="0" lon="0" rev="3000000"/>
              </a:lightRig>
            </a:scene3d>
            <a:sp3d contourW="7620">
              <a:bevelT w="95250" h="31750"/>
              <a:contourClr>
                <a:srgbClr val="333333"/>
              </a:contourClr>
            </a:sp3d>
          </p:spPr>
        </p:pic>
        <p:pic>
          <p:nvPicPr>
            <p:cNvPr id="31" name="Picture 30">
              <a:extLst>
                <a:ext uri="{FF2B5EF4-FFF2-40B4-BE49-F238E27FC236}">
                  <a16:creationId xmlns:a16="http://schemas.microsoft.com/office/drawing/2014/main" id="{1A1F5C7B-068B-7F19-296D-58269C09D85B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10961393" y="4160721"/>
              <a:ext cx="1047047" cy="1065641"/>
            </a:xfrm>
            <a:prstGeom prst="ellipse">
              <a:avLst/>
            </a:prstGeom>
            <a:ln w="28575" cap="rnd">
              <a:solidFill>
                <a:srgbClr val="92D050"/>
              </a:solidFill>
            </a:ln>
            <a:effectLst>
              <a:outerShdw blurRad="381000" dist="292100" dir="5400000" sx="-80000" sy="-18000" rotWithShape="0">
                <a:srgbClr val="000000">
                  <a:alpha val="22000"/>
                </a:srgbClr>
              </a:outerShdw>
            </a:effectLst>
            <a:scene3d>
              <a:camera prst="orthographicFront"/>
              <a:lightRig rig="contrasting" dir="t">
                <a:rot lat="0" lon="0" rev="3000000"/>
              </a:lightRig>
            </a:scene3d>
            <a:sp3d contourW="7620">
              <a:bevelT w="95250" h="31750"/>
              <a:contourClr>
                <a:srgbClr val="333333"/>
              </a:contourClr>
            </a:sp3d>
          </p:spPr>
        </p:pic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AF97FD15-8A88-9D93-AF49-DF76CBDF2ED1}"/>
              </a:ext>
            </a:extLst>
          </p:cNvPr>
          <p:cNvSpPr txBox="1"/>
          <p:nvPr/>
        </p:nvSpPr>
        <p:spPr>
          <a:xfrm>
            <a:off x="183560" y="2536447"/>
            <a:ext cx="249920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4000" dirty="0">
                <a:solidFill>
                  <a:schemeClr val="accent2">
                    <a:lumMod val="50000"/>
                  </a:schemeClr>
                </a:solidFill>
                <a:cs typeface="(AH) Manal Black" pitchFamily="2" charset="-78"/>
              </a:rPr>
              <a:t>روابط </a:t>
            </a:r>
          </a:p>
          <a:p>
            <a:pPr algn="ctr"/>
            <a:r>
              <a:rPr lang="ar-AE" sz="4000" dirty="0">
                <a:cs typeface="(AH) Manal Black" pitchFamily="2" charset="-78"/>
              </a:rPr>
              <a:t>قنوات التلغرام</a:t>
            </a:r>
          </a:p>
          <a:p>
            <a:pPr algn="ctr"/>
            <a:r>
              <a:rPr lang="ar-AE" sz="2000" dirty="0">
                <a:solidFill>
                  <a:srgbClr val="FF0000"/>
                </a:solidFill>
                <a:cs typeface="(AH) Manal Black" pitchFamily="2" charset="-78"/>
              </a:rPr>
              <a:t>للعام الدراسي</a:t>
            </a:r>
          </a:p>
          <a:p>
            <a:pPr algn="ctr"/>
            <a:r>
              <a:rPr lang="ar-AE" sz="2000" dirty="0">
                <a:solidFill>
                  <a:srgbClr val="FF0000"/>
                </a:solidFill>
                <a:cs typeface="(AH) Manal Black" pitchFamily="2" charset="-78"/>
              </a:rPr>
              <a:t>2024/2025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2C92D3F-DBB8-EFF0-1213-9C026FA1002A}"/>
              </a:ext>
            </a:extLst>
          </p:cNvPr>
          <p:cNvSpPr txBox="1"/>
          <p:nvPr/>
        </p:nvSpPr>
        <p:spPr>
          <a:xfrm>
            <a:off x="3231472" y="672028"/>
            <a:ext cx="493598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B050"/>
                </a:solidFill>
              </a:rPr>
              <a:t>https://t.me/+2fPlwFsDHvE3ZmZk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1C395F8-5E0B-57AC-A033-5320CC9BED2E}"/>
              </a:ext>
            </a:extLst>
          </p:cNvPr>
          <p:cNvSpPr txBox="1"/>
          <p:nvPr/>
        </p:nvSpPr>
        <p:spPr>
          <a:xfrm>
            <a:off x="3841072" y="1800353"/>
            <a:ext cx="450985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</a:rPr>
              <a:t>https://t.me/+typ_13Xj69c2M2Zk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E59BEEC-3854-DBB2-1C5F-7ABC336F2F8E}"/>
              </a:ext>
            </a:extLst>
          </p:cNvPr>
          <p:cNvSpPr txBox="1"/>
          <p:nvPr/>
        </p:nvSpPr>
        <p:spPr>
          <a:xfrm>
            <a:off x="3970538" y="2967335"/>
            <a:ext cx="609452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7030A0"/>
                </a:solidFill>
              </a:rPr>
              <a:t>https://t.me/+sDgUyovYx0Y4MGY0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CE236C0-F89C-8543-453A-C217D39D79B4}"/>
              </a:ext>
            </a:extLst>
          </p:cNvPr>
          <p:cNvSpPr txBox="1"/>
          <p:nvPr/>
        </p:nvSpPr>
        <p:spPr>
          <a:xfrm>
            <a:off x="3841072" y="4190677"/>
            <a:ext cx="609452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2060"/>
                </a:solidFill>
              </a:rPr>
              <a:t>https://t.me/+8uGurEEtn60xMGE0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6955C31-9746-4BAA-878F-6C0A2A6B4D7C}"/>
              </a:ext>
            </a:extLst>
          </p:cNvPr>
          <p:cNvSpPr txBox="1"/>
          <p:nvPr/>
        </p:nvSpPr>
        <p:spPr>
          <a:xfrm>
            <a:off x="3395490" y="5366604"/>
            <a:ext cx="609452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https://t.me/+EZIXdSJ4JTM3MGZk</a:t>
            </a:r>
          </a:p>
        </p:txBody>
      </p:sp>
    </p:spTree>
    <p:extLst>
      <p:ext uri="{BB962C8B-B14F-4D97-AF65-F5344CB8AC3E}">
        <p14:creationId xmlns:p14="http://schemas.microsoft.com/office/powerpoint/2010/main" val="13811019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43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(AH) Manal Black</vt:lpstr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NAWAL</dc:creator>
  <cp:lastModifiedBy>NAWAL</cp:lastModifiedBy>
  <cp:revision>1</cp:revision>
  <dcterms:created xsi:type="dcterms:W3CDTF">2024-09-15T12:03:10Z</dcterms:created>
  <dcterms:modified xsi:type="dcterms:W3CDTF">2024-09-15T12:21:44Z</dcterms:modified>
</cp:coreProperties>
</file>